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58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F48DC-0C5F-415B-A701-E52027BB67EB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22E40-FFFD-4A02-ADC3-890C6D84F0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483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F48DC-0C5F-415B-A701-E52027BB67EB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22E40-FFFD-4A02-ADC3-890C6D84F0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118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F48DC-0C5F-415B-A701-E52027BB67EB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22E40-FFFD-4A02-ADC3-890C6D84F0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578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F48DC-0C5F-415B-A701-E52027BB67EB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22E40-FFFD-4A02-ADC3-890C6D84F0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101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F48DC-0C5F-415B-A701-E52027BB67EB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22E40-FFFD-4A02-ADC3-890C6D84F0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011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F48DC-0C5F-415B-A701-E52027BB67EB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22E40-FFFD-4A02-ADC3-890C6D84F0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02445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F48DC-0C5F-415B-A701-E52027BB67EB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22E40-FFFD-4A02-ADC3-890C6D84F0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2047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F48DC-0C5F-415B-A701-E52027BB67EB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22E40-FFFD-4A02-ADC3-890C6D84F0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733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F48DC-0C5F-415B-A701-E52027BB67EB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22E40-FFFD-4A02-ADC3-890C6D84F0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955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F48DC-0C5F-415B-A701-E52027BB67EB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22E40-FFFD-4A02-ADC3-890C6D84F0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265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F48DC-0C5F-415B-A701-E52027BB67EB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22E40-FFFD-4A02-ADC3-890C6D84F0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6983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DF48DC-0C5F-415B-A701-E52027BB67EB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A22E40-FFFD-4A02-ADC3-890C6D84F0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362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0" y="0"/>
            <a:ext cx="9144000" cy="7010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2387600" y="1143000"/>
            <a:ext cx="4394200" cy="44196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/>
              </a:solidFill>
            </a:endParaRPr>
          </a:p>
        </p:txBody>
      </p:sp>
      <p:pic>
        <p:nvPicPr>
          <p:cNvPr id="1026" name="Picture 2" descr="C:\Users\student\Desktop\Xbox360cutou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3650" y="1785288"/>
            <a:ext cx="1915953" cy="3176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student\Desktop\fe03d87c0bddff3a821c1762d753d7c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" y="2590800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student\Desktop\20101123195326101xbox360_wireless_adapte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74334">
            <a:off x="6928961" y="3331146"/>
            <a:ext cx="1701931" cy="1701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student\Desktop\Xbox_360_wireless_racing_wheel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0700" y="4506570"/>
            <a:ext cx="914400" cy="1493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student\Desktop\xbox_kinect2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3820" y="242444"/>
            <a:ext cx="2375612" cy="742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008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0" y="0"/>
            <a:ext cx="9144000" cy="7010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2738869" y="1489971"/>
            <a:ext cx="3598140" cy="353983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/>
              </a:solidFill>
            </a:endParaRPr>
          </a:p>
        </p:txBody>
      </p:sp>
      <p:pic>
        <p:nvPicPr>
          <p:cNvPr id="2051" name="Picture 3" descr="C:\Users\student\Desktop\car-accessories-35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411845"/>
            <a:ext cx="2186709" cy="2186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student\Desktop\2877837_37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8753" y="5096255"/>
            <a:ext cx="1878372" cy="1543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student\Desktop\cool_car_accessories_rutz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843674">
            <a:off x="6337009" y="3119847"/>
            <a:ext cx="2559049" cy="1580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student\Desktop\MAgellan_Maestro_4040_front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2901" y="231329"/>
            <a:ext cx="1438195" cy="908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student\Desktop\2002_dodge_durango_slt_black_in_kellogg_idaho_9388842350714191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2000" y="2750298"/>
            <a:ext cx="2540000" cy="127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64172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0" y="0"/>
            <a:ext cx="9144000" cy="7010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2667000" y="1295400"/>
            <a:ext cx="3456709" cy="361603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/>
              </a:solidFill>
            </a:endParaRPr>
          </a:p>
        </p:txBody>
      </p:sp>
      <p:pic>
        <p:nvPicPr>
          <p:cNvPr id="3074" name="Picture 2" descr="C:\Users\student\Desktop\macbook-whi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6154" y="1951274"/>
            <a:ext cx="2438400" cy="2304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student\Desktop\tk72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2841336"/>
            <a:ext cx="2070100" cy="207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student\Desktop\mackeyboardcover_0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788891">
            <a:off x="685920" y="1599797"/>
            <a:ext cx="1912572" cy="1434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student\Desktop\101215449_f2a6d7f18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8646" y="5058351"/>
            <a:ext cx="2186708" cy="1640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student\Desktop\macbook-accessories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34863">
            <a:off x="5483802" y="616716"/>
            <a:ext cx="2138796" cy="1357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64172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0" y="0"/>
            <a:ext cx="9144000" cy="7010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2871354" y="1677843"/>
            <a:ext cx="3401291" cy="323503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/>
              </a:solidFill>
            </a:endParaRPr>
          </a:p>
        </p:txBody>
      </p:sp>
      <p:pic>
        <p:nvPicPr>
          <p:cNvPr id="4098" name="Picture 2" descr="C:\Users\student\Desktop\steelers-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7925" y="2516043"/>
            <a:ext cx="1708150" cy="1708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student\Desktop\4e3a12cd6c97e_157762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516043"/>
            <a:ext cx="1780021" cy="1780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student\Desktop\47-09577-J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2235200"/>
            <a:ext cx="158115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student\Desktop\thumb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7925" y="5118100"/>
            <a:ext cx="17145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student\Desktop\thumb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74" y="381000"/>
            <a:ext cx="1238250" cy="123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64172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0" y="0"/>
            <a:ext cx="9144000" cy="7010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2647084" y="1489364"/>
            <a:ext cx="3905250" cy="346363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/>
              </a:solidFill>
            </a:endParaRPr>
          </a:p>
        </p:txBody>
      </p:sp>
      <p:pic>
        <p:nvPicPr>
          <p:cNvPr id="5122" name="Picture 2" descr="C:\Users\student\Desktop\california-ban-big-screen-t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5019" y="2297430"/>
            <a:ext cx="2309379" cy="1847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student\Desktop\WALL_MOUNT_TV_SHELF76707_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3723" y="5314950"/>
            <a:ext cx="1517650" cy="151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student\Desktop\wireless-surround-sound-system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009" y="2422525"/>
            <a:ext cx="2165350" cy="2165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student\Desktop\TV-Accessorie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9875" y="2805111"/>
            <a:ext cx="2000250" cy="1400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Users\student\Desktop\TVAccessories-37739_3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5352" y="335251"/>
            <a:ext cx="1128713" cy="1128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64172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0</Words>
  <Application>Microsoft Office PowerPoint</Application>
  <PresentationFormat>On-screen Show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student</dc:creator>
  <cp:lastModifiedBy>student</cp:lastModifiedBy>
  <cp:revision>4</cp:revision>
  <dcterms:created xsi:type="dcterms:W3CDTF">2011-10-12T12:01:41Z</dcterms:created>
  <dcterms:modified xsi:type="dcterms:W3CDTF">2011-10-12T12:48:32Z</dcterms:modified>
</cp:coreProperties>
</file>